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59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2" y="0"/>
                </a:lnTo>
                <a:lnTo>
                  <a:pt x="182782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734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8"/>
                </a:lnTo>
                <a:lnTo>
                  <a:pt x="0" y="102924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59" y="0"/>
            <a:ext cx="18283141" cy="10289734"/>
          </a:xfrm>
          <a:custGeom>
            <a:avLst/>
            <a:gdLst/>
            <a:ahLst/>
            <a:cxnLst/>
            <a:rect r="r" b="b" t="t" l="l"/>
            <a:pathLst>
              <a:path h="10289734" w="18283141">
                <a:moveTo>
                  <a:pt x="0" y="0"/>
                </a:moveTo>
                <a:lnTo>
                  <a:pt x="18283141" y="0"/>
                </a:lnTo>
                <a:lnTo>
                  <a:pt x="18283141" y="10289734"/>
                </a:lnTo>
                <a:lnTo>
                  <a:pt x="0" y="1028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734"/>
            <a:ext cx="18283141" cy="10289734"/>
          </a:xfrm>
          <a:custGeom>
            <a:avLst/>
            <a:gdLst/>
            <a:ahLst/>
            <a:cxnLst/>
            <a:rect r="r" b="b" t="t" l="l"/>
            <a:pathLst>
              <a:path h="10289734" w="18283141">
                <a:moveTo>
                  <a:pt x="0" y="0"/>
                </a:moveTo>
                <a:lnTo>
                  <a:pt x="18283141" y="0"/>
                </a:lnTo>
                <a:lnTo>
                  <a:pt x="18283141" y="10289734"/>
                </a:lnTo>
                <a:lnTo>
                  <a:pt x="0" y="1028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99" y="-8868"/>
            <a:ext cx="18294040" cy="10295868"/>
          </a:xfrm>
          <a:custGeom>
            <a:avLst/>
            <a:gdLst/>
            <a:ahLst/>
            <a:cxnLst/>
            <a:rect r="r" b="b" t="t" l="l"/>
            <a:pathLst>
              <a:path h="10295868" w="18294040">
                <a:moveTo>
                  <a:pt x="0" y="0"/>
                </a:moveTo>
                <a:lnTo>
                  <a:pt x="18294040" y="0"/>
                </a:lnTo>
                <a:lnTo>
                  <a:pt x="18294040" y="10295868"/>
                </a:lnTo>
                <a:lnTo>
                  <a:pt x="0" y="102958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734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8"/>
                </a:lnTo>
                <a:lnTo>
                  <a:pt x="0" y="102924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45055" y="-130834"/>
            <a:ext cx="18711350" cy="10530730"/>
          </a:xfrm>
          <a:custGeom>
            <a:avLst/>
            <a:gdLst/>
            <a:ahLst/>
            <a:cxnLst/>
            <a:rect r="r" b="b" t="t" l="l"/>
            <a:pathLst>
              <a:path h="10530730" w="18711350">
                <a:moveTo>
                  <a:pt x="0" y="0"/>
                </a:moveTo>
                <a:lnTo>
                  <a:pt x="18711349" y="0"/>
                </a:lnTo>
                <a:lnTo>
                  <a:pt x="18711349" y="10530729"/>
                </a:lnTo>
                <a:lnTo>
                  <a:pt x="0" y="105307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DAHR_g34leg</dc:identifier>
  <dcterms:modified xsi:type="dcterms:W3CDTF">2011-08-01T06:04:30Z</dcterms:modified>
  <cp:revision>1</cp:revision>
</cp:coreProperties>
</file>